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</p:sldMasterIdLst>
  <p:notesMasterIdLst>
    <p:notesMasterId r:id="rId8"/>
  </p:notesMasterIdLst>
  <p:sldIdLst>
    <p:sldId id="257" r:id="rId5"/>
    <p:sldId id="258" r:id="rId6"/>
    <p:sldId id="262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8AC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08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37480-6E00-49FC-A7D5-99CA8B72793A}" type="datetimeFigureOut">
              <a:rPr kumimoji="1" lang="ja-JP" altLang="en-US" smtClean="0"/>
              <a:pPr/>
              <a:t>2014/1/18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B78CC-787C-4E1D-A5E4-7591CD3997E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59BBA-E931-4A23-A225-83E3569530E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7BD7D-EB02-4933-A9E0-C72B4D64354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A1466-2E5B-4F80-B95C-1DD7570F5B1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2DC09-1AC1-416E-8F75-DE2A97A7FF0B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5060-1859-4ABC-B192-33AF96892FB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1D5BE-63E9-49F2-A813-D26D9939E49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43C7C-DB9C-4E6E-81A9-90802FDC650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A6270-378D-45D9-BBE3-CB35F0C2985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15594-48A3-4A69-834F-4AF050896A5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1E974-65ED-4DD0-B61B-32306B8C069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A269C-0B4A-49A8-BDB7-F484A5F24BF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605CD-9A78-4EE1-B8A2-DC205447827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5364A-CF48-4EBC-A8F3-A331DCEE6A8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A31AB-646D-464B-B015-E11AD906B8C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2D349-65B2-419D-BCDA-7C9BBBE4D1A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72B48-63C6-451E-A5E3-0B2C5927859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C2CA56-61DA-4BA4-A142-9E85880B4AA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B262F-AAB2-46A0-886D-F22BB9915F6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A3939-8461-46B1-8D9D-8C0996E9364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8682F-DCF0-48D2-82BE-6E048A38605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E5DA8-1C9F-43B0-B1D3-08EC91B4228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C39DA-590D-4B1E-8D07-15E0FEC9E0D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F5976-46F6-4AE0-A0CF-9D4FBDAF4FC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0E921-A0BE-4650-A8D0-C34A290F14D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B5DC7-506A-4FA6-9029-6F2C3033D1A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C05F4-23F2-4ED9-9B10-7844E3688FA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F6D08-5C42-44FC-96F1-B55E79AC4EF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9F26E-DE19-4D0D-AA02-D82F714C5ED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66528-A9DA-4404-AD99-50DE742E215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4C154-3541-471A-BBD7-28684B4C7CE8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C60D7-E030-44F2-A245-16C71AA1499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A6304-C002-4380-956E-0D06A7C8891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4AE88-D91C-468B-87A8-440A210EE08A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6B858-CE88-4E56-B442-65B197251B1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74183-A661-4622-BC3A-1A76B26AFC4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CCC71-4DF8-4B89-A31F-D433A978929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8F44F-B37B-437E-A1B0-8BE0116052A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83CAE-1BDE-4B32-A3A5-08E28A48F8A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CE5B4-5DBE-4C48-96C4-432A539EDC0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D2283-1A1A-41C9-A53E-7405AE92767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E8C60-C385-46AD-97F8-A1C9BD1A77F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440CE-8D82-43C2-8D0C-C32196F07AD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A9C4D-734D-46F5-9B83-E5493718CB55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5DDF9-4FFB-43F7-9EC9-6E6199C20629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JCI_パワポ-0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DEE118-E1FA-4E78-996D-9A75A3AAC0A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JCI_パワポ-0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7182BD-5B16-40B6-AB8B-A7F41381F9F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JCI_パワポ-0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0E81FE-4810-409A-8A23-E142571864B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JCI_パワポ-05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B912A9-5645-4479-B81F-88D7F8D7BB24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232920" y="5376118"/>
            <a:ext cx="525658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ja-JP" alt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２０１４年度　規則審査会議</a:t>
            </a:r>
            <a:endParaRPr lang="en-US" altLang="ja-JP" sz="32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r">
              <a:defRPr/>
            </a:pPr>
            <a:r>
              <a:rPr lang="ja-JP" altLang="en-US" sz="3200" dirty="0" smtClean="0">
                <a:ea typeface="ＭＳ Ｐゴシック" charset="0"/>
                <a:cs typeface="ＭＳ Ｐゴシック" charset="0"/>
              </a:rPr>
              <a:t>議長　荒谷　悦嗣</a:t>
            </a:r>
            <a:endParaRPr lang="ja-JP" alt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 bwMode="auto">
          <a:xfrm>
            <a:off x="0" y="1556793"/>
            <a:ext cx="9906000" cy="345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知って安心、</a:t>
            </a:r>
            <a:r>
              <a:rPr kumimoji="1" lang="en-US" altLang="ja-JP" sz="8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1" lang="en-US" altLang="ja-JP" sz="8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1" lang="ja-JP" altLang="en-US" sz="8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コンプライアンス</a:t>
            </a:r>
            <a:r>
              <a:rPr kumimoji="1" lang="en-US" altLang="ja-JP" sz="8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!!</a:t>
            </a:r>
            <a:br>
              <a:rPr kumimoji="1" lang="en-US" altLang="ja-JP" sz="8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1" lang="ja-JP" altLang="en-US" sz="4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～ならぬことは ならぬものです～</a:t>
            </a:r>
            <a:endParaRPr kumimoji="1" lang="ja-JP" altLang="en-US" sz="6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ja-JP" altLang="en-US" sz="5400" dirty="0" smtClean="0">
                <a:solidFill>
                  <a:schemeClr val="tx1"/>
                </a:solidFill>
              </a:rPr>
              <a:t>本日のゴール</a:t>
            </a:r>
            <a:endParaRPr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8650" indent="-628650">
              <a:buFont typeface="+mj-ea"/>
              <a:buAutoNum type="circleNumDbPlain"/>
            </a:pPr>
            <a:r>
              <a:rPr lang="ja-JP" altLang="en-US" sz="4800" dirty="0" smtClean="0"/>
              <a:t>コンプライアンスの必要性</a:t>
            </a:r>
            <a:endParaRPr lang="en-US" altLang="ja-JP" sz="4800" dirty="0" smtClean="0"/>
          </a:p>
          <a:p>
            <a:pPr marL="628650" indent="-628650">
              <a:buFont typeface="+mj-ea"/>
              <a:buAutoNum type="circleNumDbPlain"/>
            </a:pPr>
            <a:r>
              <a:rPr lang="ja-JP" altLang="en-US" sz="4800" dirty="0" smtClean="0"/>
              <a:t>ＪＣＩマーク使用条件について</a:t>
            </a:r>
            <a:endParaRPr lang="en-US" altLang="ja-JP" sz="4800" dirty="0" smtClean="0"/>
          </a:p>
          <a:p>
            <a:pPr marL="628650" indent="-628650">
              <a:buFont typeface="+mj-ea"/>
              <a:buAutoNum type="circleNumDbPlain"/>
            </a:pPr>
            <a:r>
              <a:rPr lang="ja-JP" altLang="en-US" sz="4800" dirty="0" smtClean="0"/>
              <a:t>公益目的事業について</a:t>
            </a:r>
            <a:endParaRPr lang="en-US" altLang="ja-JP" sz="4800" dirty="0" smtClean="0"/>
          </a:p>
          <a:p>
            <a:pPr marL="628650" indent="-628650">
              <a:buFont typeface="+mj-ea"/>
              <a:buAutoNum type="circleNumDbPlain"/>
            </a:pPr>
            <a:r>
              <a:rPr lang="ja-JP" altLang="en-US" sz="4800" dirty="0" smtClean="0"/>
              <a:t>公益・コンプラ審査会の流れ</a:t>
            </a:r>
            <a:endParaRPr lang="en-US" altLang="ja-JP" sz="4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ja-JP" altLang="en-US" sz="5400" dirty="0" smtClean="0">
                <a:solidFill>
                  <a:schemeClr val="tx1"/>
                </a:solidFill>
                <a:latin typeface="+mn-ea"/>
                <a:cs typeface="メイリオ" pitchFamily="50" charset="-128"/>
              </a:rPr>
              <a:t> 議案上程のポイント</a:t>
            </a:r>
            <a:endParaRPr kumimoji="1" lang="ja-JP" altLang="en-US" sz="5400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5257800"/>
          </a:xfrm>
        </p:spPr>
        <p:txBody>
          <a:bodyPr/>
          <a:lstStyle/>
          <a:p>
            <a:pPr defTabSz="449263">
              <a:buFont typeface="Wingdings" pitchFamily="2" charset="2"/>
              <a:buChar char="ü"/>
            </a:pPr>
            <a:r>
              <a:rPr lang="ja-JP" altLang="en-US" sz="4000" dirty="0" smtClean="0">
                <a:latin typeface="+mn-ea"/>
                <a:cs typeface="メイリオ" pitchFamily="50" charset="-128"/>
              </a:rPr>
              <a:t>コンプライアンス審査会受付表</a:t>
            </a:r>
            <a:endParaRPr lang="en-US" altLang="ja-JP" sz="4000" dirty="0" smtClean="0">
              <a:latin typeface="+mn-ea"/>
              <a:cs typeface="メイリオ" pitchFamily="50" charset="-128"/>
            </a:endParaRPr>
          </a:p>
          <a:p>
            <a:pPr defTabSz="449263">
              <a:buFont typeface="Wingdings" pitchFamily="2" charset="2"/>
              <a:buChar char="ü"/>
            </a:pPr>
            <a:r>
              <a:rPr lang="ja-JP" altLang="en-US" sz="4000" dirty="0" smtClean="0">
                <a:latin typeface="+mn-ea"/>
                <a:cs typeface="メイリオ" pitchFamily="50" charset="-128"/>
              </a:rPr>
              <a:t>コンプライアンスチェックシート</a:t>
            </a:r>
            <a:endParaRPr lang="en-US" altLang="ja-JP" sz="4000" dirty="0" smtClean="0">
              <a:latin typeface="+mn-ea"/>
              <a:cs typeface="メイリオ" pitchFamily="50" charset="-128"/>
            </a:endParaRPr>
          </a:p>
          <a:p>
            <a:pPr defTabSz="449263">
              <a:buFont typeface="Wingdings" pitchFamily="2" charset="2"/>
              <a:buChar char="ü"/>
            </a:pPr>
            <a:r>
              <a:rPr lang="ja-JP" altLang="en-US" sz="4000" dirty="0" smtClean="0">
                <a:latin typeface="+mn-ea"/>
                <a:cs typeface="メイリオ" pitchFamily="50" charset="-128"/>
              </a:rPr>
              <a:t>著作権関連承諾書</a:t>
            </a:r>
            <a:endParaRPr lang="en-US" altLang="ja-JP" sz="4000" dirty="0" smtClean="0">
              <a:latin typeface="+mn-ea"/>
              <a:cs typeface="メイリオ" pitchFamily="50" charset="-128"/>
            </a:endParaRPr>
          </a:p>
          <a:p>
            <a:pPr defTabSz="449263">
              <a:buNone/>
            </a:pPr>
            <a:r>
              <a:rPr lang="en-US" altLang="ja-JP" dirty="0" smtClean="0">
                <a:latin typeface="+mn-ea"/>
                <a:cs typeface="メイリオ" pitchFamily="50" charset="-128"/>
              </a:rPr>
              <a:t>	※</a:t>
            </a:r>
            <a:r>
              <a:rPr lang="ja-JP" altLang="en-US" dirty="0" smtClean="0">
                <a:latin typeface="+mn-ea"/>
                <a:cs typeface="メイリオ" pitchFamily="50" charset="-128"/>
              </a:rPr>
              <a:t>他社の著作物を含む場合に必須</a:t>
            </a:r>
            <a:endParaRPr lang="en-US" altLang="ja-JP" dirty="0" smtClean="0">
              <a:latin typeface="+mn-ea"/>
              <a:cs typeface="メイリオ" pitchFamily="50" charset="-128"/>
            </a:endParaRPr>
          </a:p>
          <a:p>
            <a:pPr defTabSz="449263">
              <a:buFont typeface="Wingdings" pitchFamily="2" charset="2"/>
              <a:buChar char="ü"/>
            </a:pPr>
            <a:r>
              <a:rPr lang="ja-JP" altLang="en-US" sz="4000" dirty="0" smtClean="0">
                <a:latin typeface="+mn-ea"/>
                <a:cs typeface="メイリオ" pitchFamily="50" charset="-128"/>
              </a:rPr>
              <a:t>公益審査シート</a:t>
            </a:r>
            <a:endParaRPr lang="en-US" altLang="ja-JP" sz="4000" dirty="0" smtClean="0">
              <a:latin typeface="+mn-ea"/>
              <a:cs typeface="メイリオ" pitchFamily="50" charset="-128"/>
            </a:endParaRPr>
          </a:p>
          <a:p>
            <a:pPr defTabSz="449263">
              <a:buNone/>
            </a:pPr>
            <a:r>
              <a:rPr lang="en-US" altLang="ja-JP" dirty="0" smtClean="0">
                <a:latin typeface="+mn-ea"/>
                <a:cs typeface="メイリオ" pitchFamily="50" charset="-128"/>
              </a:rPr>
              <a:t>	※</a:t>
            </a:r>
            <a:r>
              <a:rPr lang="ja-JP" altLang="en-US" dirty="0" smtClean="0">
                <a:latin typeface="+mn-ea"/>
                <a:cs typeface="メイリオ" pitchFamily="50" charset="-128"/>
              </a:rPr>
              <a:t>公益目的事業（対外事業）に必須</a:t>
            </a:r>
            <a:endParaRPr lang="en-US" altLang="ja-JP" dirty="0" smtClean="0">
              <a:latin typeface="+mn-ea"/>
              <a:cs typeface="メイリオ" pitchFamily="50" charset="-128"/>
            </a:endParaRPr>
          </a:p>
          <a:p>
            <a:pPr defTabSz="449263">
              <a:buFont typeface="Wingdings" pitchFamily="2" charset="2"/>
              <a:buChar char="ü"/>
            </a:pPr>
            <a:r>
              <a:rPr lang="ja-JP" altLang="en-US" sz="4000" dirty="0" smtClean="0">
                <a:latin typeface="+mn-ea"/>
                <a:cs typeface="メイリオ" pitchFamily="50" charset="-128"/>
              </a:rPr>
              <a:t>議案書一式（＋財審に必要なもの）</a:t>
            </a:r>
            <a:endParaRPr lang="en-US" altLang="ja-JP" sz="4000" dirty="0" smtClean="0">
              <a:latin typeface="+mn-ea"/>
              <a:cs typeface="メイリオ" pitchFamily="50" charset="-128"/>
            </a:endParaRPr>
          </a:p>
          <a:p>
            <a:endParaRPr kumimoji="1" lang="ja-JP" alt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デザインの設定">
  <a:themeElements>
    <a:clrScheme name="1_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デザインの設定">
  <a:themeElements>
    <a:clrScheme name="2_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デザインの設定">
  <a:themeElements>
    <a:clrScheme name="3_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39</Words>
  <Application>Microsoft Office PowerPoint</Application>
  <PresentationFormat>A4 210 x 297 mm</PresentationFormat>
  <Paragraphs>16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4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デザインの設定</vt:lpstr>
      <vt:lpstr>1_デザインの設定</vt:lpstr>
      <vt:lpstr>2_デザインの設定</vt:lpstr>
      <vt:lpstr>3_デザインの設定</vt:lpstr>
      <vt:lpstr>スライド 1</vt:lpstr>
      <vt:lpstr>本日のゴール</vt:lpstr>
      <vt:lpstr> 議案上程のポイント</vt:lpstr>
    </vt:vector>
  </TitlesOfParts>
  <Company>Hirose Printing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Hirose Printing Company</dc:creator>
  <cp:lastModifiedBy>Etsushi ARATANI</cp:lastModifiedBy>
  <cp:revision>15</cp:revision>
  <dcterms:created xsi:type="dcterms:W3CDTF">2014-01-15T02:21:32Z</dcterms:created>
  <dcterms:modified xsi:type="dcterms:W3CDTF">2014-01-17T16:07:34Z</dcterms:modified>
</cp:coreProperties>
</file>